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64C8AB"/>
    <a:srgbClr val="5BC5A7"/>
    <a:srgbClr val="79A94D"/>
    <a:srgbClr val="C0CC2A"/>
    <a:srgbClr val="9D8235"/>
    <a:srgbClr val="379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 snapToGrid="0">
      <p:cViewPr>
        <p:scale>
          <a:sx n="100" d="100"/>
          <a:sy n="100" d="100"/>
        </p:scale>
        <p:origin x="564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C1AF03-FFEB-478C-ACF2-8D68CBDA5DD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EA7F-4140-4084-A052-CE257D1D5B1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78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AF03-FFEB-478C-ACF2-8D68CBDA5DD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EA7F-4140-4084-A052-CE257D1D5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9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AF03-FFEB-478C-ACF2-8D68CBDA5DD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EA7F-4140-4084-A052-CE257D1D5B1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5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AF03-FFEB-478C-ACF2-8D68CBDA5DD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EA7F-4140-4084-A052-CE257D1D5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AF03-FFEB-478C-ACF2-8D68CBDA5DD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EA7F-4140-4084-A052-CE257D1D5B1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2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AF03-FFEB-478C-ACF2-8D68CBDA5DD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EA7F-4140-4084-A052-CE257D1D5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AF03-FFEB-478C-ACF2-8D68CBDA5DD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EA7F-4140-4084-A052-CE257D1D5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AF03-FFEB-478C-ACF2-8D68CBDA5DD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EA7F-4140-4084-A052-CE257D1D5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5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AF03-FFEB-478C-ACF2-8D68CBDA5DD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EA7F-4140-4084-A052-CE257D1D5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AF03-FFEB-478C-ACF2-8D68CBDA5DD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EA7F-4140-4084-A052-CE257D1D5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AF03-FFEB-478C-ACF2-8D68CBDA5DD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EA7F-4140-4084-A052-CE257D1D5B1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7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C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6C1AF03-FFEB-478C-ACF2-8D68CBDA5DD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7CEA7F-4140-4084-A052-CE257D1D5B1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0759" y="720524"/>
            <a:ext cx="967380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Математическая игра</a:t>
            </a:r>
          </a:p>
          <a:p>
            <a:pPr algn="ctr"/>
            <a:r>
              <a:rPr lang="ru-RU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 Разноцветные шары»</a:t>
            </a:r>
            <a:endParaRPr lang="ru-RU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2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26" name="Picture 2" descr="https://1.bp.blogspot.com/-9JY4lTeoNsE/Xiq14wmPHMI/AAAAAAAAvzE/_GpcpJde7EIhtNYTtdzGDaxvF6gvPxX5ACLcBGAsYHQ/s1600/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7699" y="3364638"/>
            <a:ext cx="3947605" cy="32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6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7242" y="49897"/>
            <a:ext cx="6487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Цель: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закрепить основные цвета,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закрепить понятия</a:t>
            </a:r>
            <a:endParaRPr lang="ru-RU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9875" y="2229395"/>
            <a:ext cx="2451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«один»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1271" y="2115797"/>
            <a:ext cx="2786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«много»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091543" y="1744588"/>
            <a:ext cx="1402734" cy="7460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801271" y="1695394"/>
            <a:ext cx="1071278" cy="6907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i.pinimg.com/originals/34/ca/0c/34ca0c52b7280b1f9c3322b46abff74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1824" y="3039127"/>
            <a:ext cx="2490651" cy="374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bumper-stickers.ru/33297-thickbox_default/vozdushnyy-sharik-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077" y="3265713"/>
            <a:ext cx="3039293" cy="303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1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http://1.bp.blogspot.com/-UF7Zr04RUVU/VJVDODIX1JI/AAAAAAAAM_k/kFJEz1Q0xFQ/s1600/%D0%BA%D1%83%D0%BA%D0%BB%D0%B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3900" y="1830902"/>
            <a:ext cx="2892788" cy="46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clipart-library.com/newimages/red-balloon-clipart-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76263" flipH="1">
            <a:off x="5856741" y="-112667"/>
            <a:ext cx="2147211" cy="548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942" y="878889"/>
            <a:ext cx="40570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 нам в гости пришла кукла Катя. </a:t>
            </a:r>
          </a:p>
          <a:p>
            <a:r>
              <a:rPr lang="ru-RU" sz="2800" b="1" dirty="0" smtClean="0"/>
              <a:t>Скажи пожалуйста, что она нам принесла? </a:t>
            </a:r>
            <a:r>
              <a:rPr lang="ru-RU" sz="2800" i="1" dirty="0" smtClean="0"/>
              <a:t>(шарик)</a:t>
            </a:r>
          </a:p>
          <a:p>
            <a:r>
              <a:rPr lang="ru-RU" sz="2800" b="1" dirty="0" smtClean="0"/>
              <a:t>А сколько шариков она нам принесла? </a:t>
            </a:r>
            <a:r>
              <a:rPr lang="ru-RU" sz="2800" i="1" dirty="0" smtClean="0"/>
              <a:t>(</a:t>
            </a:r>
            <a:r>
              <a:rPr lang="ru-RU" sz="2800" i="1" u="sng" dirty="0" smtClean="0"/>
              <a:t>один</a:t>
            </a:r>
            <a:r>
              <a:rPr lang="ru-RU" sz="2800" i="1" dirty="0" smtClean="0"/>
              <a:t> или много)</a:t>
            </a:r>
          </a:p>
          <a:p>
            <a:r>
              <a:rPr lang="ru-RU" sz="2800" b="1" dirty="0" smtClean="0"/>
              <a:t>А какого он цвета? </a:t>
            </a:r>
            <a:r>
              <a:rPr lang="ru-RU" sz="2800" i="1" dirty="0" smtClean="0"/>
              <a:t>(красного)</a:t>
            </a:r>
          </a:p>
        </p:txBody>
      </p:sp>
    </p:spTree>
    <p:extLst>
      <p:ext uri="{BB962C8B-B14F-4D97-AF65-F5344CB8AC3E}">
        <p14:creationId xmlns:p14="http://schemas.microsoft.com/office/powerpoint/2010/main" val="418391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1.bp.blogspot.com/-UF7Zr04RUVU/VJVDODIX1JI/AAAAAAAAM_k/kFJEz1Q0xFQ/s1600/%D0%BA%D1%83%D0%BA%D0%BB%D0%B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40" y="1906991"/>
            <a:ext cx="2892788" cy="46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clipartmax.com/png/full/22-228427_yellow-balloon-clipart-yellow-birthday-balloon-pn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18391">
            <a:off x="2835046" y="332229"/>
            <a:ext cx="2085874" cy="51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clipartmax.com/png/full/22-228427_yellow-balloon-clipart-yellow-birthday-balloon-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3666">
            <a:off x="1542251" y="146167"/>
            <a:ext cx="2031138" cy="490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www.clipartmax.com/png/full/22-228427_yellow-balloon-clipart-yellow-birthday-balloon-p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59575">
            <a:off x="3076321" y="2743839"/>
            <a:ext cx="1305394" cy="301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3359" y="639192"/>
            <a:ext cx="4083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Скажи пожалуйста какого цвета шарики у Кати? </a:t>
            </a:r>
            <a:r>
              <a:rPr lang="ru-RU" sz="2800" i="1" dirty="0" smtClean="0"/>
              <a:t>(жёлтого)</a:t>
            </a:r>
          </a:p>
          <a:p>
            <a:r>
              <a:rPr lang="ru-RU" sz="2800" b="1" dirty="0" smtClean="0"/>
              <a:t>А сколько у неё шариков? </a:t>
            </a:r>
            <a:r>
              <a:rPr lang="ru-RU" sz="2800" i="1" dirty="0" smtClean="0"/>
              <a:t>( один или </a:t>
            </a:r>
            <a:r>
              <a:rPr lang="ru-RU" sz="2800" i="1" u="sng" dirty="0" smtClean="0"/>
              <a:t>много</a:t>
            </a:r>
            <a:r>
              <a:rPr lang="ru-RU" sz="2800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19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1.bp.blogspot.com/-UF7Zr04RUVU/VJVDODIX1JI/AAAAAAAAM_k/kFJEz1Q0xFQ/s1600/%D0%BA%D1%83%D0%BA%D0%BB%D0%B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5706" y="2244342"/>
            <a:ext cx="2892788" cy="46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55726" y="589058"/>
            <a:ext cx="3535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Скажи пожалуйста какого цвета шарики у Кати? </a:t>
            </a:r>
            <a:r>
              <a:rPr lang="ru-RU" sz="2800" i="1" dirty="0" smtClean="0"/>
              <a:t>(синего)</a:t>
            </a:r>
            <a:endParaRPr lang="ru-RU" sz="2800" i="1" dirty="0"/>
          </a:p>
          <a:p>
            <a:r>
              <a:rPr lang="ru-RU" sz="2800" b="1" dirty="0"/>
              <a:t>А сколько у неё шариков? </a:t>
            </a:r>
            <a:r>
              <a:rPr lang="ru-RU" sz="2800" i="1" dirty="0"/>
              <a:t>( один или </a:t>
            </a:r>
            <a:r>
              <a:rPr lang="ru-RU" sz="2800" i="1" u="sng" dirty="0"/>
              <a:t>много</a:t>
            </a:r>
            <a:r>
              <a:rPr lang="ru-RU" sz="2800" i="1" dirty="0"/>
              <a:t>)</a:t>
            </a:r>
          </a:p>
        </p:txBody>
      </p:sp>
      <p:pic>
        <p:nvPicPr>
          <p:cNvPr id="6146" name="Picture 2" descr="https://i.pinimg.com/originals/5e/68/ab/5e68abeaade8dccd005bf088d2896ee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04768">
            <a:off x="1240479" y="-103637"/>
            <a:ext cx="6084500" cy="579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0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1.bp.blogspot.com/-UF7Zr04RUVU/VJVDODIX1JI/AAAAAAAAM_k/kFJEz1Q0xFQ/s1600/%D0%BA%D1%83%D0%BA%D0%BB%D0%B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714" y="2173323"/>
            <a:ext cx="2892788" cy="46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pics.clipartpng.com/Green_Balloon_PNG_Clip_Art-201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11346">
            <a:off x="6622982" y="-49065"/>
            <a:ext cx="2183687" cy="579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4467" y="604149"/>
            <a:ext cx="43978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Скажи пожалуйста </a:t>
            </a:r>
            <a:r>
              <a:rPr lang="ru-RU" sz="2800" b="1" dirty="0" smtClean="0"/>
              <a:t>сколько шариков </a:t>
            </a:r>
            <a:r>
              <a:rPr lang="ru-RU" sz="2800" b="1" dirty="0"/>
              <a:t>у Кати? </a:t>
            </a:r>
            <a:r>
              <a:rPr lang="ru-RU" sz="2800" i="1" u="sng" dirty="0" smtClean="0"/>
              <a:t>( один </a:t>
            </a:r>
            <a:r>
              <a:rPr lang="ru-RU" sz="2800" i="1" dirty="0" smtClean="0"/>
              <a:t>или много)</a:t>
            </a:r>
          </a:p>
          <a:p>
            <a:r>
              <a:rPr lang="ru-RU" sz="2800" b="1" dirty="0" smtClean="0"/>
              <a:t>А какого он цвета? </a:t>
            </a:r>
          </a:p>
          <a:p>
            <a:r>
              <a:rPr lang="ru-RU" sz="2800" i="1" dirty="0" smtClean="0"/>
              <a:t>( зелёного)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8519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874283/32db635a-efe2-4f0f-a88b-e8bde8c50bb8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0724" y="0"/>
            <a:ext cx="8366125" cy="426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3225" y="44774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Молодец!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2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56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165</TotalTime>
  <Words>125</Words>
  <Application>Microsoft Office PowerPoint</Application>
  <PresentationFormat>Произвольный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17</cp:revision>
  <dcterms:created xsi:type="dcterms:W3CDTF">2020-05-02T09:51:15Z</dcterms:created>
  <dcterms:modified xsi:type="dcterms:W3CDTF">2020-05-06T18:12:26Z</dcterms:modified>
</cp:coreProperties>
</file>